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83" r:id="rId5"/>
    <p:sldId id="315" r:id="rId6"/>
    <p:sldId id="258" r:id="rId7"/>
    <p:sldId id="281" r:id="rId8"/>
    <p:sldId id="276" r:id="rId9"/>
    <p:sldId id="278" r:id="rId10"/>
    <p:sldId id="316" r:id="rId11"/>
    <p:sldId id="332" r:id="rId12"/>
    <p:sldId id="318" r:id="rId13"/>
    <p:sldId id="319" r:id="rId14"/>
    <p:sldId id="320" r:id="rId15"/>
    <p:sldId id="309" r:id="rId16"/>
    <p:sldId id="308" r:id="rId17"/>
    <p:sldId id="333" r:id="rId18"/>
    <p:sldId id="326" r:id="rId19"/>
    <p:sldId id="327" r:id="rId20"/>
    <p:sldId id="334" r:id="rId21"/>
    <p:sldId id="260" r:id="rId22"/>
    <p:sldId id="284" r:id="rId2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9"/>
    <a:srgbClr val="5B1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7" autoAdjust="0"/>
    <p:restoredTop sz="94660"/>
  </p:normalViewPr>
  <p:slideViewPr>
    <p:cSldViewPr>
      <p:cViewPr varScale="1">
        <p:scale>
          <a:sx n="78" d="100"/>
          <a:sy n="78" d="100"/>
        </p:scale>
        <p:origin x="16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Molloy" userId="08c95a74-9deb-49d2-9554-65ed232d8886" providerId="ADAL" clId="{0FD6EAC8-E61C-44C5-9AD6-2B72EF0F2E67}"/>
    <pc:docChg chg="undo custSel addSld delSld modSld sldOrd">
      <pc:chgData name="Tracy Molloy" userId="08c95a74-9deb-49d2-9554-65ed232d8886" providerId="ADAL" clId="{0FD6EAC8-E61C-44C5-9AD6-2B72EF0F2E67}" dt="2021-02-24T13:14:02.374" v="306" actId="1076"/>
      <pc:docMkLst>
        <pc:docMk/>
      </pc:docMkLst>
      <pc:sldChg chg="modSp mod">
        <pc:chgData name="Tracy Molloy" userId="08c95a74-9deb-49d2-9554-65ed232d8886" providerId="ADAL" clId="{0FD6EAC8-E61C-44C5-9AD6-2B72EF0F2E67}" dt="2021-02-24T09:59:11.649" v="185" actId="20577"/>
        <pc:sldMkLst>
          <pc:docMk/>
          <pc:sldMk cId="4287312866" sldId="258"/>
        </pc:sldMkLst>
        <pc:spChg chg="mod">
          <ac:chgData name="Tracy Molloy" userId="08c95a74-9deb-49d2-9554-65ed232d8886" providerId="ADAL" clId="{0FD6EAC8-E61C-44C5-9AD6-2B72EF0F2E67}" dt="2021-02-24T09:27:27.445" v="11" actId="6549"/>
          <ac:spMkLst>
            <pc:docMk/>
            <pc:sldMk cId="4287312866" sldId="258"/>
            <ac:spMk id="4" creationId="{143BBE4C-9708-4F0D-80DC-896D85C0B4A3}"/>
          </ac:spMkLst>
        </pc:spChg>
        <pc:spChg chg="mod">
          <ac:chgData name="Tracy Molloy" userId="08c95a74-9deb-49d2-9554-65ed232d8886" providerId="ADAL" clId="{0FD6EAC8-E61C-44C5-9AD6-2B72EF0F2E67}" dt="2021-02-24T09:59:11.649" v="185" actId="20577"/>
          <ac:spMkLst>
            <pc:docMk/>
            <pc:sldMk cId="4287312866" sldId="258"/>
            <ac:spMk id="5" creationId="{DBAA7212-1EAC-42E7-9E5B-EF313CF83502}"/>
          </ac:spMkLst>
        </pc:spChg>
      </pc:sldChg>
      <pc:sldChg chg="addSp modSp mod">
        <pc:chgData name="Tracy Molloy" userId="08c95a74-9deb-49d2-9554-65ed232d8886" providerId="ADAL" clId="{0FD6EAC8-E61C-44C5-9AD6-2B72EF0F2E67}" dt="2021-02-24T13:12:15.568" v="246" actId="1076"/>
        <pc:sldMkLst>
          <pc:docMk/>
          <pc:sldMk cId="0" sldId="260"/>
        </pc:sldMkLst>
        <pc:spChg chg="add mod">
          <ac:chgData name="Tracy Molloy" userId="08c95a74-9deb-49d2-9554-65ed232d8886" providerId="ADAL" clId="{0FD6EAC8-E61C-44C5-9AD6-2B72EF0F2E67}" dt="2021-02-24T10:02:32.776" v="186"/>
          <ac:spMkLst>
            <pc:docMk/>
            <pc:sldMk cId="0" sldId="260"/>
            <ac:spMk id="4" creationId="{601A3B83-D4DC-4D3C-9220-1C0CD6CD2174}"/>
          </ac:spMkLst>
        </pc:spChg>
        <pc:spChg chg="add mod">
          <ac:chgData name="Tracy Molloy" userId="08c95a74-9deb-49d2-9554-65ed232d8886" providerId="ADAL" clId="{0FD6EAC8-E61C-44C5-9AD6-2B72EF0F2E67}" dt="2021-02-24T13:12:15.568" v="246" actId="1076"/>
          <ac:spMkLst>
            <pc:docMk/>
            <pc:sldMk cId="0" sldId="260"/>
            <ac:spMk id="5" creationId="{F5C5B916-3BBB-4326-ABF5-4C944F0430DE}"/>
          </ac:spMkLst>
        </pc:spChg>
      </pc:sldChg>
      <pc:sldChg chg="del">
        <pc:chgData name="Tracy Molloy" userId="08c95a74-9deb-49d2-9554-65ed232d8886" providerId="ADAL" clId="{0FD6EAC8-E61C-44C5-9AD6-2B72EF0F2E67}" dt="2021-02-24T09:43:39.765" v="111" actId="2696"/>
        <pc:sldMkLst>
          <pc:docMk/>
          <pc:sldMk cId="3241415744" sldId="268"/>
        </pc:sldMkLst>
      </pc:sldChg>
      <pc:sldChg chg="addSp delSp modSp mod">
        <pc:chgData name="Tracy Molloy" userId="08c95a74-9deb-49d2-9554-65ed232d8886" providerId="ADAL" clId="{0FD6EAC8-E61C-44C5-9AD6-2B72EF0F2E67}" dt="2021-02-24T09:33:19.212" v="35" actId="1076"/>
        <pc:sldMkLst>
          <pc:docMk/>
          <pc:sldMk cId="3891920779" sldId="276"/>
        </pc:sldMkLst>
        <pc:spChg chg="del">
          <ac:chgData name="Tracy Molloy" userId="08c95a74-9deb-49d2-9554-65ed232d8886" providerId="ADAL" clId="{0FD6EAC8-E61C-44C5-9AD6-2B72EF0F2E67}" dt="2021-02-24T09:31:13.061" v="21" actId="21"/>
          <ac:spMkLst>
            <pc:docMk/>
            <pc:sldMk cId="3891920779" sldId="276"/>
            <ac:spMk id="3" creationId="{F2DC882E-5A08-4189-9607-6E1458F834C0}"/>
          </ac:spMkLst>
        </pc:spChg>
        <pc:picChg chg="add mod">
          <ac:chgData name="Tracy Molloy" userId="08c95a74-9deb-49d2-9554-65ed232d8886" providerId="ADAL" clId="{0FD6EAC8-E61C-44C5-9AD6-2B72EF0F2E67}" dt="2021-02-24T09:32:50.305" v="28" actId="1076"/>
          <ac:picMkLst>
            <pc:docMk/>
            <pc:sldMk cId="3891920779" sldId="276"/>
            <ac:picMk id="5" creationId="{F7E2C0C3-08D7-4A96-9545-FB10D31CD2EF}"/>
          </ac:picMkLst>
        </pc:picChg>
        <pc:picChg chg="del">
          <ac:chgData name="Tracy Molloy" userId="08c95a74-9deb-49d2-9554-65ed232d8886" providerId="ADAL" clId="{0FD6EAC8-E61C-44C5-9AD6-2B72EF0F2E67}" dt="2021-02-24T09:32:39.720" v="22" actId="478"/>
          <ac:picMkLst>
            <pc:docMk/>
            <pc:sldMk cId="3891920779" sldId="276"/>
            <ac:picMk id="6" creationId="{09EA146C-33DE-4F70-8835-8D72BACB28E6}"/>
          </ac:picMkLst>
        </pc:picChg>
        <pc:picChg chg="del mod">
          <ac:chgData name="Tracy Molloy" userId="08c95a74-9deb-49d2-9554-65ed232d8886" providerId="ADAL" clId="{0FD6EAC8-E61C-44C5-9AD6-2B72EF0F2E67}" dt="2021-02-24T09:32:52.925" v="30" actId="478"/>
          <ac:picMkLst>
            <pc:docMk/>
            <pc:sldMk cId="3891920779" sldId="276"/>
            <ac:picMk id="7" creationId="{996797C1-EB2E-42D4-9780-8CED6EB6B9E7}"/>
          </ac:picMkLst>
        </pc:picChg>
        <pc:picChg chg="add mod">
          <ac:chgData name="Tracy Molloy" userId="08c95a74-9deb-49d2-9554-65ed232d8886" providerId="ADAL" clId="{0FD6EAC8-E61C-44C5-9AD6-2B72EF0F2E67}" dt="2021-02-24T09:33:19.212" v="35" actId="1076"/>
          <ac:picMkLst>
            <pc:docMk/>
            <pc:sldMk cId="3891920779" sldId="276"/>
            <ac:picMk id="9" creationId="{A32DD10A-F138-41A2-A081-9E6AB083EEA4}"/>
          </ac:picMkLst>
        </pc:picChg>
      </pc:sldChg>
      <pc:sldChg chg="modSp mod">
        <pc:chgData name="Tracy Molloy" userId="08c95a74-9deb-49d2-9554-65ed232d8886" providerId="ADAL" clId="{0FD6EAC8-E61C-44C5-9AD6-2B72EF0F2E67}" dt="2021-02-24T13:14:02.374" v="306" actId="1076"/>
        <pc:sldMkLst>
          <pc:docMk/>
          <pc:sldMk cId="3174249706" sldId="278"/>
        </pc:sldMkLst>
        <pc:spChg chg="mod">
          <ac:chgData name="Tracy Molloy" userId="08c95a74-9deb-49d2-9554-65ed232d8886" providerId="ADAL" clId="{0FD6EAC8-E61C-44C5-9AD6-2B72EF0F2E67}" dt="2021-02-24T13:14:02.374" v="306" actId="1076"/>
          <ac:spMkLst>
            <pc:docMk/>
            <pc:sldMk cId="3174249706" sldId="278"/>
            <ac:spMk id="3" creationId="{775438BA-725F-4BCF-B375-2C58D41E74A8}"/>
          </ac:spMkLst>
        </pc:spChg>
        <pc:spChg chg="mod">
          <ac:chgData name="Tracy Molloy" userId="08c95a74-9deb-49d2-9554-65ed232d8886" providerId="ADAL" clId="{0FD6EAC8-E61C-44C5-9AD6-2B72EF0F2E67}" dt="2021-02-24T13:10:18.666" v="197" actId="313"/>
          <ac:spMkLst>
            <pc:docMk/>
            <pc:sldMk cId="3174249706" sldId="278"/>
            <ac:spMk id="6" creationId="{4E0B3234-53F7-4C23-AE6A-367FF9292873}"/>
          </ac:spMkLst>
        </pc:spChg>
      </pc:sldChg>
      <pc:sldChg chg="addSp delSp modSp mod modAnim">
        <pc:chgData name="Tracy Molloy" userId="08c95a74-9deb-49d2-9554-65ed232d8886" providerId="ADAL" clId="{0FD6EAC8-E61C-44C5-9AD6-2B72EF0F2E67}" dt="2021-02-24T09:30:20.901" v="20"/>
        <pc:sldMkLst>
          <pc:docMk/>
          <pc:sldMk cId="3072453484" sldId="281"/>
        </pc:sldMkLst>
        <pc:picChg chg="del">
          <ac:chgData name="Tracy Molloy" userId="08c95a74-9deb-49d2-9554-65ed232d8886" providerId="ADAL" clId="{0FD6EAC8-E61C-44C5-9AD6-2B72EF0F2E67}" dt="2021-02-24T09:27:43.412" v="12" actId="478"/>
          <ac:picMkLst>
            <pc:docMk/>
            <pc:sldMk cId="3072453484" sldId="281"/>
            <ac:picMk id="3" creationId="{98F5D20E-7652-4275-855E-178691F9AA17}"/>
          </ac:picMkLst>
        </pc:picChg>
        <pc:picChg chg="add mod">
          <ac:chgData name="Tracy Molloy" userId="08c95a74-9deb-49d2-9554-65ed232d8886" providerId="ADAL" clId="{0FD6EAC8-E61C-44C5-9AD6-2B72EF0F2E67}" dt="2021-02-24T09:29:22.909" v="16" actId="14100"/>
          <ac:picMkLst>
            <pc:docMk/>
            <pc:sldMk cId="3072453484" sldId="281"/>
            <ac:picMk id="4" creationId="{3F71CA6E-E17E-4F8B-95E7-5DF36818DFD9}"/>
          </ac:picMkLst>
        </pc:picChg>
        <pc:picChg chg="add mod">
          <ac:chgData name="Tracy Molloy" userId="08c95a74-9deb-49d2-9554-65ed232d8886" providerId="ADAL" clId="{0FD6EAC8-E61C-44C5-9AD6-2B72EF0F2E67}" dt="2021-02-24T09:30:15.155" v="19" actId="1076"/>
          <ac:picMkLst>
            <pc:docMk/>
            <pc:sldMk cId="3072453484" sldId="281"/>
            <ac:picMk id="6" creationId="{0C6C1B98-FA2A-4CEB-8AA4-B8E976E9003D}"/>
          </ac:picMkLst>
        </pc:picChg>
      </pc:sldChg>
      <pc:sldChg chg="del">
        <pc:chgData name="Tracy Molloy" userId="08c95a74-9deb-49d2-9554-65ed232d8886" providerId="ADAL" clId="{0FD6EAC8-E61C-44C5-9AD6-2B72EF0F2E67}" dt="2021-02-24T09:43:37.635" v="110" actId="2696"/>
        <pc:sldMkLst>
          <pc:docMk/>
          <pc:sldMk cId="1942304274" sldId="285"/>
        </pc:sldMkLst>
      </pc:sldChg>
      <pc:sldChg chg="del">
        <pc:chgData name="Tracy Molloy" userId="08c95a74-9deb-49d2-9554-65ed232d8886" providerId="ADAL" clId="{0FD6EAC8-E61C-44C5-9AD6-2B72EF0F2E67}" dt="2021-02-24T09:43:42.406" v="112" actId="2696"/>
        <pc:sldMkLst>
          <pc:docMk/>
          <pc:sldMk cId="4051018284" sldId="287"/>
        </pc:sldMkLst>
      </pc:sldChg>
      <pc:sldChg chg="del">
        <pc:chgData name="Tracy Molloy" userId="08c95a74-9deb-49d2-9554-65ed232d8886" providerId="ADAL" clId="{0FD6EAC8-E61C-44C5-9AD6-2B72EF0F2E67}" dt="2021-02-24T09:43:44.854" v="113" actId="2696"/>
        <pc:sldMkLst>
          <pc:docMk/>
          <pc:sldMk cId="734217956" sldId="288"/>
        </pc:sldMkLst>
      </pc:sldChg>
      <pc:sldChg chg="del">
        <pc:chgData name="Tracy Molloy" userId="08c95a74-9deb-49d2-9554-65ed232d8886" providerId="ADAL" clId="{0FD6EAC8-E61C-44C5-9AD6-2B72EF0F2E67}" dt="2021-02-24T09:43:47.684" v="114" actId="2696"/>
        <pc:sldMkLst>
          <pc:docMk/>
          <pc:sldMk cId="1167837178" sldId="292"/>
        </pc:sldMkLst>
      </pc:sldChg>
      <pc:sldChg chg="addSp delSp modSp mod">
        <pc:chgData name="Tracy Molloy" userId="08c95a74-9deb-49d2-9554-65ed232d8886" providerId="ADAL" clId="{0FD6EAC8-E61C-44C5-9AD6-2B72EF0F2E67}" dt="2021-02-24T09:47:27.684" v="135" actId="1076"/>
        <pc:sldMkLst>
          <pc:docMk/>
          <pc:sldMk cId="2603456825" sldId="308"/>
        </pc:sldMkLst>
        <pc:picChg chg="del">
          <ac:chgData name="Tracy Molloy" userId="08c95a74-9deb-49d2-9554-65ed232d8886" providerId="ADAL" clId="{0FD6EAC8-E61C-44C5-9AD6-2B72EF0F2E67}" dt="2021-02-24T09:45:38.643" v="115" actId="478"/>
          <ac:picMkLst>
            <pc:docMk/>
            <pc:sldMk cId="2603456825" sldId="308"/>
            <ac:picMk id="2" creationId="{67C1F684-14D6-47D5-9168-CB05A7D2362E}"/>
          </ac:picMkLst>
        </pc:picChg>
        <pc:picChg chg="add mod">
          <ac:chgData name="Tracy Molloy" userId="08c95a74-9deb-49d2-9554-65ed232d8886" providerId="ADAL" clId="{0FD6EAC8-E61C-44C5-9AD6-2B72EF0F2E67}" dt="2021-02-24T09:47:02.810" v="133" actId="1076"/>
          <ac:picMkLst>
            <pc:docMk/>
            <pc:sldMk cId="2603456825" sldId="308"/>
            <ac:picMk id="4" creationId="{A082C425-1A13-4EF4-AC03-8209B72E1E06}"/>
          </ac:picMkLst>
        </pc:picChg>
        <pc:cxnChg chg="mod ord">
          <ac:chgData name="Tracy Molloy" userId="08c95a74-9deb-49d2-9554-65ed232d8886" providerId="ADAL" clId="{0FD6EAC8-E61C-44C5-9AD6-2B72EF0F2E67}" dt="2021-02-24T09:46:08.009" v="126" actId="14100"/>
          <ac:cxnSpMkLst>
            <pc:docMk/>
            <pc:sldMk cId="2603456825" sldId="308"/>
            <ac:cxnSpMk id="5" creationId="{63DFEFB1-0F70-4B0B-881A-E2C5D35D23DC}"/>
          </ac:cxnSpMkLst>
        </pc:cxnChg>
        <pc:cxnChg chg="mod ord">
          <ac:chgData name="Tracy Molloy" userId="08c95a74-9deb-49d2-9554-65ed232d8886" providerId="ADAL" clId="{0FD6EAC8-E61C-44C5-9AD6-2B72EF0F2E67}" dt="2021-02-24T09:47:02.074" v="132" actId="14100"/>
          <ac:cxnSpMkLst>
            <pc:docMk/>
            <pc:sldMk cId="2603456825" sldId="308"/>
            <ac:cxnSpMk id="6" creationId="{2CC6890D-00D8-4FFF-9D07-F66F82A6AB88}"/>
          </ac:cxnSpMkLst>
        </pc:cxnChg>
        <pc:cxnChg chg="mod ord">
          <ac:chgData name="Tracy Molloy" userId="08c95a74-9deb-49d2-9554-65ed232d8886" providerId="ADAL" clId="{0FD6EAC8-E61C-44C5-9AD6-2B72EF0F2E67}" dt="2021-02-24T09:46:47.525" v="129" actId="14100"/>
          <ac:cxnSpMkLst>
            <pc:docMk/>
            <pc:sldMk cId="2603456825" sldId="308"/>
            <ac:cxnSpMk id="9" creationId="{DEF5AC7E-BF42-49CC-9F8E-C6DB387DD9D4}"/>
          </ac:cxnSpMkLst>
        </pc:cxnChg>
        <pc:cxnChg chg="add mod">
          <ac:chgData name="Tracy Molloy" userId="08c95a74-9deb-49d2-9554-65ed232d8886" providerId="ADAL" clId="{0FD6EAC8-E61C-44C5-9AD6-2B72EF0F2E67}" dt="2021-02-24T09:47:27.684" v="135" actId="1076"/>
          <ac:cxnSpMkLst>
            <pc:docMk/>
            <pc:sldMk cId="2603456825" sldId="308"/>
            <ac:cxnSpMk id="13" creationId="{60DFDA80-A9C5-40EC-B014-EBDFFE0EF3A9}"/>
          </ac:cxnSpMkLst>
        </pc:cxnChg>
      </pc:sldChg>
      <pc:sldChg chg="ord">
        <pc:chgData name="Tracy Molloy" userId="08c95a74-9deb-49d2-9554-65ed232d8886" providerId="ADAL" clId="{0FD6EAC8-E61C-44C5-9AD6-2B72EF0F2E67}" dt="2021-02-24T09:50:35.327" v="149"/>
        <pc:sldMkLst>
          <pc:docMk/>
          <pc:sldMk cId="973451097" sldId="309"/>
        </pc:sldMkLst>
      </pc:sldChg>
      <pc:sldChg chg="del">
        <pc:chgData name="Tracy Molloy" userId="08c95a74-9deb-49d2-9554-65ed232d8886" providerId="ADAL" clId="{0FD6EAC8-E61C-44C5-9AD6-2B72EF0F2E67}" dt="2021-02-24T09:43:35.127" v="109" actId="2696"/>
        <pc:sldMkLst>
          <pc:docMk/>
          <pc:sldMk cId="624701198" sldId="312"/>
        </pc:sldMkLst>
      </pc:sldChg>
      <pc:sldChg chg="modSp mod">
        <pc:chgData name="Tracy Molloy" userId="08c95a74-9deb-49d2-9554-65ed232d8886" providerId="ADAL" clId="{0FD6EAC8-E61C-44C5-9AD6-2B72EF0F2E67}" dt="2021-02-24T09:26:30.833" v="1" actId="6549"/>
        <pc:sldMkLst>
          <pc:docMk/>
          <pc:sldMk cId="1573083535" sldId="315"/>
        </pc:sldMkLst>
        <pc:spChg chg="mod">
          <ac:chgData name="Tracy Molloy" userId="08c95a74-9deb-49d2-9554-65ed232d8886" providerId="ADAL" clId="{0FD6EAC8-E61C-44C5-9AD6-2B72EF0F2E67}" dt="2021-02-24T09:26:30.833" v="1" actId="6549"/>
          <ac:spMkLst>
            <pc:docMk/>
            <pc:sldMk cId="1573083535" sldId="315"/>
            <ac:spMk id="4" creationId="{D5E15317-F632-4ED0-A964-AE6BCFD4B777}"/>
          </ac:spMkLst>
        </pc:spChg>
      </pc:sldChg>
      <pc:sldChg chg="addSp delSp modSp mod">
        <pc:chgData name="Tracy Molloy" userId="08c95a74-9deb-49d2-9554-65ed232d8886" providerId="ADAL" clId="{0FD6EAC8-E61C-44C5-9AD6-2B72EF0F2E67}" dt="2021-02-24T09:36:58.796" v="46" actId="1076"/>
        <pc:sldMkLst>
          <pc:docMk/>
          <pc:sldMk cId="2953744159" sldId="318"/>
        </pc:sldMkLst>
        <pc:spChg chg="ord">
          <ac:chgData name="Tracy Molloy" userId="08c95a74-9deb-49d2-9554-65ed232d8886" providerId="ADAL" clId="{0FD6EAC8-E61C-44C5-9AD6-2B72EF0F2E67}" dt="2021-02-24T09:36:49.750" v="43" actId="166"/>
          <ac:spMkLst>
            <pc:docMk/>
            <pc:sldMk cId="2953744159" sldId="318"/>
            <ac:spMk id="3" creationId="{79A17894-51D6-4AA9-8796-D998F06C35A6}"/>
          </ac:spMkLst>
        </pc:spChg>
        <pc:picChg chg="del">
          <ac:chgData name="Tracy Molloy" userId="08c95a74-9deb-49d2-9554-65ed232d8886" providerId="ADAL" clId="{0FD6EAC8-E61C-44C5-9AD6-2B72EF0F2E67}" dt="2021-02-24T09:36:43.242" v="40" actId="478"/>
          <ac:picMkLst>
            <pc:docMk/>
            <pc:sldMk cId="2953744159" sldId="318"/>
            <ac:picMk id="2" creationId="{3611375B-3279-4320-865A-EA91A4E29906}"/>
          </ac:picMkLst>
        </pc:picChg>
        <pc:picChg chg="add mod">
          <ac:chgData name="Tracy Molloy" userId="08c95a74-9deb-49d2-9554-65ed232d8886" providerId="ADAL" clId="{0FD6EAC8-E61C-44C5-9AD6-2B72EF0F2E67}" dt="2021-02-24T09:36:58.796" v="46" actId="1076"/>
          <ac:picMkLst>
            <pc:docMk/>
            <pc:sldMk cId="2953744159" sldId="318"/>
            <ac:picMk id="5" creationId="{50909199-D5D8-482B-B572-2C9CCC5309A6}"/>
          </ac:picMkLst>
        </pc:picChg>
      </pc:sldChg>
      <pc:sldChg chg="addSp delSp modSp mod">
        <pc:chgData name="Tracy Molloy" userId="08c95a74-9deb-49d2-9554-65ed232d8886" providerId="ADAL" clId="{0FD6EAC8-E61C-44C5-9AD6-2B72EF0F2E67}" dt="2021-02-24T09:38:05.552" v="53" actId="14100"/>
        <pc:sldMkLst>
          <pc:docMk/>
          <pc:sldMk cId="3326101573" sldId="319"/>
        </pc:sldMkLst>
        <pc:spChg chg="mod ord">
          <ac:chgData name="Tracy Molloy" userId="08c95a74-9deb-49d2-9554-65ed232d8886" providerId="ADAL" clId="{0FD6EAC8-E61C-44C5-9AD6-2B72EF0F2E67}" dt="2021-02-24T09:38:01.505" v="51" actId="1076"/>
          <ac:spMkLst>
            <pc:docMk/>
            <pc:sldMk cId="3326101573" sldId="319"/>
            <ac:spMk id="3" creationId="{49F3D114-0535-4E52-9522-0BA96C4A763A}"/>
          </ac:spMkLst>
        </pc:spChg>
        <pc:spChg chg="mod ord">
          <ac:chgData name="Tracy Molloy" userId="08c95a74-9deb-49d2-9554-65ed232d8886" providerId="ADAL" clId="{0FD6EAC8-E61C-44C5-9AD6-2B72EF0F2E67}" dt="2021-02-24T09:38:05.552" v="53" actId="14100"/>
          <ac:spMkLst>
            <pc:docMk/>
            <pc:sldMk cId="3326101573" sldId="319"/>
            <ac:spMk id="4" creationId="{DAE09C0A-D511-4877-AD93-E1D317EF2D72}"/>
          </ac:spMkLst>
        </pc:spChg>
        <pc:picChg chg="del">
          <ac:chgData name="Tracy Molloy" userId="08c95a74-9deb-49d2-9554-65ed232d8886" providerId="ADAL" clId="{0FD6EAC8-E61C-44C5-9AD6-2B72EF0F2E67}" dt="2021-02-24T09:37:16.352" v="47" actId="478"/>
          <ac:picMkLst>
            <pc:docMk/>
            <pc:sldMk cId="3326101573" sldId="319"/>
            <ac:picMk id="2" creationId="{FA06B204-4DE8-4C0A-BF49-AFF23ED5B717}"/>
          </ac:picMkLst>
        </pc:picChg>
        <pc:picChg chg="add">
          <ac:chgData name="Tracy Molloy" userId="08c95a74-9deb-49d2-9554-65ed232d8886" providerId="ADAL" clId="{0FD6EAC8-E61C-44C5-9AD6-2B72EF0F2E67}" dt="2021-02-24T09:37:53.843" v="48" actId="22"/>
          <ac:picMkLst>
            <pc:docMk/>
            <pc:sldMk cId="3326101573" sldId="319"/>
            <ac:picMk id="6" creationId="{5B97C769-0C11-4233-A63A-C95692DDAED4}"/>
          </ac:picMkLst>
        </pc:picChg>
      </pc:sldChg>
      <pc:sldChg chg="addSp delSp modSp mod delAnim modAnim">
        <pc:chgData name="Tracy Molloy" userId="08c95a74-9deb-49d2-9554-65ed232d8886" providerId="ADAL" clId="{0FD6EAC8-E61C-44C5-9AD6-2B72EF0F2E67}" dt="2021-02-24T09:40:15.540" v="66"/>
        <pc:sldMkLst>
          <pc:docMk/>
          <pc:sldMk cId="1058650902" sldId="320"/>
        </pc:sldMkLst>
        <pc:spChg chg="del">
          <ac:chgData name="Tracy Molloy" userId="08c95a74-9deb-49d2-9554-65ed232d8886" providerId="ADAL" clId="{0FD6EAC8-E61C-44C5-9AD6-2B72EF0F2E67}" dt="2021-02-24T09:39:14.604" v="58" actId="478"/>
          <ac:spMkLst>
            <pc:docMk/>
            <pc:sldMk cId="1058650902" sldId="320"/>
            <ac:spMk id="2" creationId="{C5730714-6741-450C-B56C-7686D53A9DA3}"/>
          </ac:spMkLst>
        </pc:spChg>
        <pc:spChg chg="ord">
          <ac:chgData name="Tracy Molloy" userId="08c95a74-9deb-49d2-9554-65ed232d8886" providerId="ADAL" clId="{0FD6EAC8-E61C-44C5-9AD6-2B72EF0F2E67}" dt="2021-02-24T09:39:19.059" v="60" actId="166"/>
          <ac:spMkLst>
            <pc:docMk/>
            <pc:sldMk cId="1058650902" sldId="320"/>
            <ac:spMk id="3" creationId="{60D72DE9-DAF6-4DA6-99EE-55F08C48E5E7}"/>
          </ac:spMkLst>
        </pc:spChg>
        <pc:spChg chg="del">
          <ac:chgData name="Tracy Molloy" userId="08c95a74-9deb-49d2-9554-65ed232d8886" providerId="ADAL" clId="{0FD6EAC8-E61C-44C5-9AD6-2B72EF0F2E67}" dt="2021-02-24T09:39:15.778" v="59" actId="478"/>
          <ac:spMkLst>
            <pc:docMk/>
            <pc:sldMk cId="1058650902" sldId="320"/>
            <ac:spMk id="7" creationId="{A413ADA9-7F66-4152-BA09-38E5A0812BC4}"/>
          </ac:spMkLst>
        </pc:spChg>
        <pc:picChg chg="del mod">
          <ac:chgData name="Tracy Molloy" userId="08c95a74-9deb-49d2-9554-65ed232d8886" providerId="ADAL" clId="{0FD6EAC8-E61C-44C5-9AD6-2B72EF0F2E67}" dt="2021-02-24T09:39:27.865" v="62" actId="21"/>
          <ac:picMkLst>
            <pc:docMk/>
            <pc:sldMk cId="1058650902" sldId="320"/>
            <ac:picMk id="4" creationId="{67F1CB9B-2ACA-4B9B-AD6F-C5AB6658B382}"/>
          </ac:picMkLst>
        </pc:picChg>
        <pc:picChg chg="del">
          <ac:chgData name="Tracy Molloy" userId="08c95a74-9deb-49d2-9554-65ed232d8886" providerId="ADAL" clId="{0FD6EAC8-E61C-44C5-9AD6-2B72EF0F2E67}" dt="2021-02-24T09:39:09.380" v="55" actId="478"/>
          <ac:picMkLst>
            <pc:docMk/>
            <pc:sldMk cId="1058650902" sldId="320"/>
            <ac:picMk id="5" creationId="{396530F9-1D6C-4743-A8F4-A784C56DBF77}"/>
          </ac:picMkLst>
        </pc:picChg>
        <pc:picChg chg="add mod">
          <ac:chgData name="Tracy Molloy" userId="08c95a74-9deb-49d2-9554-65ed232d8886" providerId="ADAL" clId="{0FD6EAC8-E61C-44C5-9AD6-2B72EF0F2E67}" dt="2021-02-24T09:39:22.811" v="61" actId="1076"/>
          <ac:picMkLst>
            <pc:docMk/>
            <pc:sldMk cId="1058650902" sldId="320"/>
            <ac:picMk id="8" creationId="{7D439DC2-74D3-4746-A935-D7511B011097}"/>
          </ac:picMkLst>
        </pc:picChg>
        <pc:picChg chg="add mod">
          <ac:chgData name="Tracy Molloy" userId="08c95a74-9deb-49d2-9554-65ed232d8886" providerId="ADAL" clId="{0FD6EAC8-E61C-44C5-9AD6-2B72EF0F2E67}" dt="2021-02-24T09:40:09.185" v="65" actId="14100"/>
          <ac:picMkLst>
            <pc:docMk/>
            <pc:sldMk cId="1058650902" sldId="320"/>
            <ac:picMk id="10" creationId="{D2437036-9116-4145-96B3-1939FE1C908F}"/>
          </ac:picMkLst>
        </pc:picChg>
      </pc:sldChg>
      <pc:sldChg chg="del">
        <pc:chgData name="Tracy Molloy" userId="08c95a74-9deb-49d2-9554-65ed232d8886" providerId="ADAL" clId="{0FD6EAC8-E61C-44C5-9AD6-2B72EF0F2E67}" dt="2021-02-24T09:40:52.259" v="67" actId="2696"/>
        <pc:sldMkLst>
          <pc:docMk/>
          <pc:sldMk cId="3762396335" sldId="321"/>
        </pc:sldMkLst>
      </pc:sldChg>
      <pc:sldChg chg="del">
        <pc:chgData name="Tracy Molloy" userId="08c95a74-9deb-49d2-9554-65ed232d8886" providerId="ADAL" clId="{0FD6EAC8-E61C-44C5-9AD6-2B72EF0F2E67}" dt="2021-02-24T09:43:23.941" v="105" actId="2696"/>
        <pc:sldMkLst>
          <pc:docMk/>
          <pc:sldMk cId="1956649221" sldId="322"/>
        </pc:sldMkLst>
      </pc:sldChg>
      <pc:sldChg chg="del">
        <pc:chgData name="Tracy Molloy" userId="08c95a74-9deb-49d2-9554-65ed232d8886" providerId="ADAL" clId="{0FD6EAC8-E61C-44C5-9AD6-2B72EF0F2E67}" dt="2021-02-24T09:43:26.933" v="106" actId="2696"/>
        <pc:sldMkLst>
          <pc:docMk/>
          <pc:sldMk cId="85720045" sldId="323"/>
        </pc:sldMkLst>
      </pc:sldChg>
      <pc:sldChg chg="del">
        <pc:chgData name="Tracy Molloy" userId="08c95a74-9deb-49d2-9554-65ed232d8886" providerId="ADAL" clId="{0FD6EAC8-E61C-44C5-9AD6-2B72EF0F2E67}" dt="2021-02-24T09:43:29.531" v="107" actId="2696"/>
        <pc:sldMkLst>
          <pc:docMk/>
          <pc:sldMk cId="555408654" sldId="324"/>
        </pc:sldMkLst>
      </pc:sldChg>
      <pc:sldChg chg="del">
        <pc:chgData name="Tracy Molloy" userId="08c95a74-9deb-49d2-9554-65ed232d8886" providerId="ADAL" clId="{0FD6EAC8-E61C-44C5-9AD6-2B72EF0F2E67}" dt="2021-02-24T09:43:32.463" v="108" actId="2696"/>
        <pc:sldMkLst>
          <pc:docMk/>
          <pc:sldMk cId="893674080" sldId="325"/>
        </pc:sldMkLst>
      </pc:sldChg>
      <pc:sldChg chg="addSp delSp modSp mod">
        <pc:chgData name="Tracy Molloy" userId="08c95a74-9deb-49d2-9554-65ed232d8886" providerId="ADAL" clId="{0FD6EAC8-E61C-44C5-9AD6-2B72EF0F2E67}" dt="2021-02-24T09:52:13.430" v="161" actId="1076"/>
        <pc:sldMkLst>
          <pc:docMk/>
          <pc:sldMk cId="1205155150" sldId="326"/>
        </pc:sldMkLst>
        <pc:picChg chg="add mod ord">
          <ac:chgData name="Tracy Molloy" userId="08c95a74-9deb-49d2-9554-65ed232d8886" providerId="ADAL" clId="{0FD6EAC8-E61C-44C5-9AD6-2B72EF0F2E67}" dt="2021-02-24T09:52:02.210" v="159" actId="1076"/>
          <ac:picMkLst>
            <pc:docMk/>
            <pc:sldMk cId="1205155150" sldId="326"/>
            <ac:picMk id="3" creationId="{CF21C792-6E7C-4ACE-B3E8-A8DCE7123687}"/>
          </ac:picMkLst>
        </pc:picChg>
        <pc:picChg chg="del">
          <ac:chgData name="Tracy Molloy" userId="08c95a74-9deb-49d2-9554-65ed232d8886" providerId="ADAL" clId="{0FD6EAC8-E61C-44C5-9AD6-2B72EF0F2E67}" dt="2021-02-24T09:51:34.181" v="150" actId="478"/>
          <ac:picMkLst>
            <pc:docMk/>
            <pc:sldMk cId="1205155150" sldId="326"/>
            <ac:picMk id="6" creationId="{B6D1EAD7-6D6D-496E-BEBB-F2390C281F71}"/>
          </ac:picMkLst>
        </pc:picChg>
        <pc:picChg chg="ord">
          <ac:chgData name="Tracy Molloy" userId="08c95a74-9deb-49d2-9554-65ed232d8886" providerId="ADAL" clId="{0FD6EAC8-E61C-44C5-9AD6-2B72EF0F2E67}" dt="2021-02-24T09:51:59.276" v="158" actId="166"/>
          <ac:picMkLst>
            <pc:docMk/>
            <pc:sldMk cId="1205155150" sldId="326"/>
            <ac:picMk id="20" creationId="{AE3A934A-742E-4300-BE4C-D54E9840751A}"/>
          </ac:picMkLst>
        </pc:picChg>
        <pc:cxnChg chg="mod ord">
          <ac:chgData name="Tracy Molloy" userId="08c95a74-9deb-49d2-9554-65ed232d8886" providerId="ADAL" clId="{0FD6EAC8-E61C-44C5-9AD6-2B72EF0F2E67}" dt="2021-02-24T09:52:08.198" v="160" actId="14100"/>
          <ac:cxnSpMkLst>
            <pc:docMk/>
            <pc:sldMk cId="1205155150" sldId="326"/>
            <ac:cxnSpMk id="11" creationId="{832A8CB4-AA84-48C4-9D99-B4791A50982F}"/>
          </ac:cxnSpMkLst>
        </pc:cxnChg>
        <pc:cxnChg chg="mod ord">
          <ac:chgData name="Tracy Molloy" userId="08c95a74-9deb-49d2-9554-65ed232d8886" providerId="ADAL" clId="{0FD6EAC8-E61C-44C5-9AD6-2B72EF0F2E67}" dt="2021-02-24T09:52:13.430" v="161" actId="1076"/>
          <ac:cxnSpMkLst>
            <pc:docMk/>
            <pc:sldMk cId="1205155150" sldId="326"/>
            <ac:cxnSpMk id="17" creationId="{DB50A7AD-6DD0-477A-8973-2F6C109C1CD4}"/>
          </ac:cxnSpMkLst>
        </pc:cxnChg>
      </pc:sldChg>
      <pc:sldChg chg="del">
        <pc:chgData name="Tracy Molloy" userId="08c95a74-9deb-49d2-9554-65ed232d8886" providerId="ADAL" clId="{0FD6EAC8-E61C-44C5-9AD6-2B72EF0F2E67}" dt="2021-02-24T09:34:36.383" v="38" actId="2696"/>
        <pc:sldMkLst>
          <pc:docMk/>
          <pc:sldMk cId="3967105856" sldId="328"/>
        </pc:sldMkLst>
      </pc:sldChg>
      <pc:sldChg chg="del">
        <pc:chgData name="Tracy Molloy" userId="08c95a74-9deb-49d2-9554-65ed232d8886" providerId="ADAL" clId="{0FD6EAC8-E61C-44C5-9AD6-2B72EF0F2E67}" dt="2021-02-24T09:34:38.654" v="39" actId="2696"/>
        <pc:sldMkLst>
          <pc:docMk/>
          <pc:sldMk cId="4064948021" sldId="329"/>
        </pc:sldMkLst>
      </pc:sldChg>
      <pc:sldChg chg="del">
        <pc:chgData name="Tracy Molloy" userId="08c95a74-9deb-49d2-9554-65ed232d8886" providerId="ADAL" clId="{0FD6EAC8-E61C-44C5-9AD6-2B72EF0F2E67}" dt="2021-02-24T09:34:32.004" v="37" actId="2696"/>
        <pc:sldMkLst>
          <pc:docMk/>
          <pc:sldMk cId="2648683181" sldId="330"/>
        </pc:sldMkLst>
      </pc:sldChg>
      <pc:sldChg chg="modSp del mod">
        <pc:chgData name="Tracy Molloy" userId="08c95a74-9deb-49d2-9554-65ed232d8886" providerId="ADAL" clId="{0FD6EAC8-E61C-44C5-9AD6-2B72EF0F2E67}" dt="2021-02-24T09:43:20.309" v="104" actId="2696"/>
        <pc:sldMkLst>
          <pc:docMk/>
          <pc:sldMk cId="3507289930" sldId="331"/>
        </pc:sldMkLst>
        <pc:spChg chg="mod">
          <ac:chgData name="Tracy Molloy" userId="08c95a74-9deb-49d2-9554-65ed232d8886" providerId="ADAL" clId="{0FD6EAC8-E61C-44C5-9AD6-2B72EF0F2E67}" dt="2021-02-24T09:41:13.166" v="103" actId="20577"/>
          <ac:spMkLst>
            <pc:docMk/>
            <pc:sldMk cId="3507289930" sldId="331"/>
            <ac:spMk id="6" creationId="{6A865D82-BDFE-484C-B773-A4489C067757}"/>
          </ac:spMkLst>
        </pc:spChg>
      </pc:sldChg>
      <pc:sldChg chg="delSp mod">
        <pc:chgData name="Tracy Molloy" userId="08c95a74-9deb-49d2-9554-65ed232d8886" providerId="ADAL" clId="{0FD6EAC8-E61C-44C5-9AD6-2B72EF0F2E67}" dt="2021-02-24T09:34:09.431" v="36" actId="21"/>
        <pc:sldMkLst>
          <pc:docMk/>
          <pc:sldMk cId="485020697" sldId="332"/>
        </pc:sldMkLst>
        <pc:spChg chg="del">
          <ac:chgData name="Tracy Molloy" userId="08c95a74-9deb-49d2-9554-65ed232d8886" providerId="ADAL" clId="{0FD6EAC8-E61C-44C5-9AD6-2B72EF0F2E67}" dt="2021-02-24T09:34:09.431" v="36" actId="21"/>
          <ac:spMkLst>
            <pc:docMk/>
            <pc:sldMk cId="485020697" sldId="332"/>
            <ac:spMk id="8" creationId="{E041FEA1-7729-45A3-88D0-C7C938C01632}"/>
          </ac:spMkLst>
        </pc:spChg>
      </pc:sldChg>
      <pc:sldChg chg="addSp delSp modSp new mod modAnim">
        <pc:chgData name="Tracy Molloy" userId="08c95a74-9deb-49d2-9554-65ed232d8886" providerId="ADAL" clId="{0FD6EAC8-E61C-44C5-9AD6-2B72EF0F2E67}" dt="2021-02-24T09:50:22.377" v="147"/>
        <pc:sldMkLst>
          <pc:docMk/>
          <pc:sldMk cId="2313429020" sldId="333"/>
        </pc:sldMkLst>
        <pc:picChg chg="add mod">
          <ac:chgData name="Tracy Molloy" userId="08c95a74-9deb-49d2-9554-65ed232d8886" providerId="ADAL" clId="{0FD6EAC8-E61C-44C5-9AD6-2B72EF0F2E67}" dt="2021-02-24T09:48:36.362" v="138" actId="1076"/>
          <ac:picMkLst>
            <pc:docMk/>
            <pc:sldMk cId="2313429020" sldId="333"/>
            <ac:picMk id="3" creationId="{353326A6-28F4-4733-BBF0-EEC579E6CFE0}"/>
          </ac:picMkLst>
        </pc:picChg>
        <pc:picChg chg="add mod">
          <ac:chgData name="Tracy Molloy" userId="08c95a74-9deb-49d2-9554-65ed232d8886" providerId="ADAL" clId="{0FD6EAC8-E61C-44C5-9AD6-2B72EF0F2E67}" dt="2021-02-24T09:49:09.373" v="140" actId="1076"/>
          <ac:picMkLst>
            <pc:docMk/>
            <pc:sldMk cId="2313429020" sldId="333"/>
            <ac:picMk id="5" creationId="{060D1BD1-101D-45AB-8F16-E36FD2E9551C}"/>
          </ac:picMkLst>
        </pc:picChg>
        <pc:picChg chg="add mod">
          <ac:chgData name="Tracy Molloy" userId="08c95a74-9deb-49d2-9554-65ed232d8886" providerId="ADAL" clId="{0FD6EAC8-E61C-44C5-9AD6-2B72EF0F2E67}" dt="2021-02-24T09:49:48.210" v="144" actId="1076"/>
          <ac:picMkLst>
            <pc:docMk/>
            <pc:sldMk cId="2313429020" sldId="333"/>
            <ac:picMk id="7" creationId="{4F80F1EE-5467-4522-93A9-C607A89A3CEB}"/>
          </ac:picMkLst>
        </pc:picChg>
        <pc:picChg chg="add del mod">
          <ac:chgData name="Tracy Molloy" userId="08c95a74-9deb-49d2-9554-65ed232d8886" providerId="ADAL" clId="{0FD6EAC8-E61C-44C5-9AD6-2B72EF0F2E67}" dt="2021-02-24T09:50:22.377" v="147"/>
          <ac:picMkLst>
            <pc:docMk/>
            <pc:sldMk cId="2313429020" sldId="333"/>
            <ac:picMk id="8" creationId="{0ED14AA8-0E40-4FE0-924F-B82E3EF6DB25}"/>
          </ac:picMkLst>
        </pc:picChg>
      </pc:sldChg>
      <pc:sldChg chg="modSp mod">
        <pc:chgData name="Tracy Molloy" userId="08c95a74-9deb-49d2-9554-65ed232d8886" providerId="ADAL" clId="{0FD6EAC8-E61C-44C5-9AD6-2B72EF0F2E67}" dt="2021-02-24T09:54:25.161" v="183" actId="6549"/>
        <pc:sldMkLst>
          <pc:docMk/>
          <pc:sldMk cId="0" sldId="334"/>
        </pc:sldMkLst>
        <pc:spChg chg="mod">
          <ac:chgData name="Tracy Molloy" userId="08c95a74-9deb-49d2-9554-65ed232d8886" providerId="ADAL" clId="{0FD6EAC8-E61C-44C5-9AD6-2B72EF0F2E67}" dt="2021-02-24T09:54:25.161" v="183" actId="6549"/>
          <ac:spMkLst>
            <pc:docMk/>
            <pc:sldMk cId="0" sldId="334"/>
            <ac:spMk id="8" creationId="{90C33EAF-BDB4-4960-B8A5-A0FE78AB9395}"/>
          </ac:spMkLst>
        </pc:spChg>
      </pc:sldChg>
    </pc:docChg>
  </pc:docChgLst>
  <pc:docChgLst>
    <pc:chgData name="Tracy Molloy" userId="08c95a74-9deb-49d2-9554-65ed232d8886" providerId="ADAL" clId="{4B142EA2-ABB4-4DB0-8187-602507408952}"/>
    <pc:docChg chg="modSld">
      <pc:chgData name="Tracy Molloy" userId="08c95a74-9deb-49d2-9554-65ed232d8886" providerId="ADAL" clId="{4B142EA2-ABB4-4DB0-8187-602507408952}" dt="2023-01-13T11:47:42.989" v="50" actId="20577"/>
      <pc:docMkLst>
        <pc:docMk/>
      </pc:docMkLst>
      <pc:sldChg chg="modSp mod">
        <pc:chgData name="Tracy Molloy" userId="08c95a74-9deb-49d2-9554-65ed232d8886" providerId="ADAL" clId="{4B142EA2-ABB4-4DB0-8187-602507408952}" dt="2023-01-13T11:47:05.523" v="16" actId="20577"/>
        <pc:sldMkLst>
          <pc:docMk/>
          <pc:sldMk cId="4287312866" sldId="258"/>
        </pc:sldMkLst>
        <pc:spChg chg="mod">
          <ac:chgData name="Tracy Molloy" userId="08c95a74-9deb-49d2-9554-65ed232d8886" providerId="ADAL" clId="{4B142EA2-ABB4-4DB0-8187-602507408952}" dt="2023-01-13T11:47:05.523" v="16" actId="20577"/>
          <ac:spMkLst>
            <pc:docMk/>
            <pc:sldMk cId="4287312866" sldId="258"/>
            <ac:spMk id="4" creationId="{143BBE4C-9708-4F0D-80DC-896D85C0B4A3}"/>
          </ac:spMkLst>
        </pc:spChg>
      </pc:sldChg>
      <pc:sldChg chg="modSp mod">
        <pc:chgData name="Tracy Molloy" userId="08c95a74-9deb-49d2-9554-65ed232d8886" providerId="ADAL" clId="{4B142EA2-ABB4-4DB0-8187-602507408952}" dt="2023-01-13T11:47:42.989" v="50" actId="20577"/>
        <pc:sldMkLst>
          <pc:docMk/>
          <pc:sldMk cId="3174249706" sldId="278"/>
        </pc:sldMkLst>
        <pc:spChg chg="mod">
          <ac:chgData name="Tracy Molloy" userId="08c95a74-9deb-49d2-9554-65ed232d8886" providerId="ADAL" clId="{4B142EA2-ABB4-4DB0-8187-602507408952}" dt="2023-01-13T11:47:42.989" v="50" actId="20577"/>
          <ac:spMkLst>
            <pc:docMk/>
            <pc:sldMk cId="3174249706" sldId="278"/>
            <ac:spMk id="6" creationId="{4E0B3234-53F7-4C23-AE6A-367FF9292873}"/>
          </ac:spMkLst>
        </pc:spChg>
        <pc:spChg chg="mod">
          <ac:chgData name="Tracy Molloy" userId="08c95a74-9deb-49d2-9554-65ed232d8886" providerId="ADAL" clId="{4B142EA2-ABB4-4DB0-8187-602507408952}" dt="2023-01-13T11:47:30.347" v="34" actId="14100"/>
          <ac:spMkLst>
            <pc:docMk/>
            <pc:sldMk cId="3174249706" sldId="278"/>
            <ac:spMk id="8" creationId="{2EA30CBD-246A-472C-8AF9-0FEBC0FBC2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8502A-82E1-4F87-A106-34C1F242F091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CE76-C44D-42A7-AA8B-7518B4133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777194"/>
            <a:ext cx="5335270" cy="4651389"/>
          </a:xfrm>
        </p:spPr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FE4DF-8B9C-4686-A312-B4679E46D9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4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FE4DF-8B9C-4686-A312-B4679E46D9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8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36C3F-36E7-478A-8E9B-46FB54F97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7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DF3F1-F4D2-481A-8207-15C69F58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024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6AEA4-BD81-4580-9B84-2876BF718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14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5023-E80D-4A95-9240-8D84CC0C87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D78C8-AD9A-4306-BE67-D7F7494D21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799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2973F-DFD6-4AB9-B89C-61D5D34493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32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C6658-F0E1-4F42-AC88-C759D708BF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436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AC46-7891-41DC-B492-FD9D66EE25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3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7CC72-CEC4-4555-885B-7A20C7B507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85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C5114-5483-4ADD-A3C7-9867329A8E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1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B6542-E48A-44D7-8829-694C22CDD2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17A4D-C423-425D-9DB0-52D43AED162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reopinion.org.uk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opinion.ie/blogposts/12/launch-of-care-opinion-in-sligo-and-donega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opinion.i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areopinion.ie/kiosk/donegal-mental-health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eopinion.ie/info/remote-consulta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ie/info/sharing-with-staf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211" t="4342" r="370"/>
          <a:stretch/>
        </p:blipFill>
        <p:spPr>
          <a:xfrm>
            <a:off x="14868" y="0"/>
            <a:ext cx="916834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40F4E4-C016-46BA-AD55-23D8D89013B9}"/>
              </a:ext>
            </a:extLst>
          </p:cNvPr>
          <p:cNvSpPr txBox="1"/>
          <p:nvPr/>
        </p:nvSpPr>
        <p:spPr>
          <a:xfrm>
            <a:off x="5868144" y="3645024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Care Opinion –  The Basics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97C769-0C11-4233-A63A-C95692DD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493"/>
            <a:ext cx="9144000" cy="535301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AE09C0A-D511-4877-AD93-E1D317EF2D72}"/>
              </a:ext>
            </a:extLst>
          </p:cNvPr>
          <p:cNvSpPr/>
          <p:nvPr/>
        </p:nvSpPr>
        <p:spPr>
          <a:xfrm>
            <a:off x="-61942" y="512728"/>
            <a:ext cx="745510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F3D114-0535-4E52-9522-0BA96C4A763A}"/>
              </a:ext>
            </a:extLst>
          </p:cNvPr>
          <p:cNvSpPr/>
          <p:nvPr/>
        </p:nvSpPr>
        <p:spPr>
          <a:xfrm>
            <a:off x="7884368" y="476672"/>
            <a:ext cx="1331640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439DC2-74D3-4746-A935-D7511B01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62" y="698292"/>
            <a:ext cx="7011008" cy="496867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0D72DE9-DAF6-4DA6-99EE-55F08C48E5E7}"/>
              </a:ext>
            </a:extLst>
          </p:cNvPr>
          <p:cNvSpPr/>
          <p:nvPr/>
        </p:nvSpPr>
        <p:spPr>
          <a:xfrm>
            <a:off x="107504" y="427576"/>
            <a:ext cx="2913841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437036-9116-4145-96B3-1939FE1C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" y="348129"/>
            <a:ext cx="9034567" cy="56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ED6C4EF6-5D60-4901-9F99-D68E00514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416" b="51120"/>
          <a:stretch/>
        </p:blipFill>
        <p:spPr>
          <a:xfrm>
            <a:off x="2771800" y="1700808"/>
            <a:ext cx="3905898" cy="4196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5F4C3C-F8B0-4786-93CE-57A5B292DF3E}"/>
              </a:ext>
            </a:extLst>
          </p:cNvPr>
          <p:cNvSpPr txBox="1"/>
          <p:nvPr/>
        </p:nvSpPr>
        <p:spPr>
          <a:xfrm>
            <a:off x="2915816" y="27089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 story that is relevant to you is published, Care Opinion sends you an email alert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6417E-C4B3-47EB-82CA-9789B0579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2" y="233362"/>
            <a:ext cx="5857875" cy="63912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2E6DCAD-336A-4230-96E5-9E0A3D98BCEB}"/>
              </a:ext>
            </a:extLst>
          </p:cNvPr>
          <p:cNvGrpSpPr/>
          <p:nvPr/>
        </p:nvGrpSpPr>
        <p:grpSpPr>
          <a:xfrm>
            <a:off x="6228184" y="4053204"/>
            <a:ext cx="2295525" cy="2466975"/>
            <a:chOff x="6228184" y="4053204"/>
            <a:chExt cx="2295525" cy="246697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2422E27-B03C-4AC5-9D37-FE4A6ED02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4053204"/>
              <a:ext cx="2295525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7B8F16-A360-4838-AE4A-9CD86E8CE542}"/>
                </a:ext>
              </a:extLst>
            </p:cNvPr>
            <p:cNvSpPr txBox="1"/>
            <p:nvPr/>
          </p:nvSpPr>
          <p:spPr>
            <a:xfrm>
              <a:off x="6511850" y="4482786"/>
              <a:ext cx="172819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u="none" strike="noStrike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The link only log’s you into the site the 1st time</a:t>
              </a:r>
              <a:endParaRPr lang="en-GB" dirty="0"/>
            </a:p>
          </p:txBody>
        </p:sp>
      </p:grpSp>
      <p:sp>
        <p:nvSpPr>
          <p:cNvPr id="8" name="AutoShape 4">
            <a:extLst>
              <a:ext uri="{FF2B5EF4-FFF2-40B4-BE49-F238E27FC236}">
                <a16:creationId xmlns:a16="http://schemas.microsoft.com/office/drawing/2014/main" id="{C40A52AB-C402-41D7-8B1F-7CAC7BF71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2C425-1A13-4EF4-AC03-8209B72E1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836712"/>
            <a:ext cx="8505177" cy="486726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DFEFB1-0F70-4B0B-881A-E2C5D35D23DC}"/>
              </a:ext>
            </a:extLst>
          </p:cNvPr>
          <p:cNvCxnSpPr>
            <a:cxnSpLocks/>
          </p:cNvCxnSpPr>
          <p:nvPr/>
        </p:nvCxnSpPr>
        <p:spPr>
          <a:xfrm>
            <a:off x="467543" y="1484784"/>
            <a:ext cx="936105" cy="936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C6890D-00D8-4FFF-9D07-F66F82A6AB88}"/>
              </a:ext>
            </a:extLst>
          </p:cNvPr>
          <p:cNvCxnSpPr>
            <a:cxnSpLocks/>
          </p:cNvCxnSpPr>
          <p:nvPr/>
        </p:nvCxnSpPr>
        <p:spPr>
          <a:xfrm>
            <a:off x="5220072" y="2420888"/>
            <a:ext cx="720080" cy="144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F5AC7E-BF42-49CC-9F8E-C6DB387DD9D4}"/>
              </a:ext>
            </a:extLst>
          </p:cNvPr>
          <p:cNvCxnSpPr>
            <a:cxnSpLocks/>
          </p:cNvCxnSpPr>
          <p:nvPr/>
        </p:nvCxnSpPr>
        <p:spPr>
          <a:xfrm flipV="1">
            <a:off x="4427984" y="5157192"/>
            <a:ext cx="1719808" cy="1224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DFDA80-A9C5-40EC-B014-EBDFFE0EF3A9}"/>
              </a:ext>
            </a:extLst>
          </p:cNvPr>
          <p:cNvCxnSpPr>
            <a:cxnSpLocks/>
          </p:cNvCxnSpPr>
          <p:nvPr/>
        </p:nvCxnSpPr>
        <p:spPr>
          <a:xfrm>
            <a:off x="171280" y="1974088"/>
            <a:ext cx="936105" cy="9361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45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326A6-28F4-4733-BBF0-EEC579E6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4801016" cy="5159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0D1BD1-101D-45AB-8F16-E36FD2E9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2656"/>
            <a:ext cx="4435224" cy="2514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80F1EE-5467-4522-93A9-C607A89A3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222141"/>
            <a:ext cx="4656223" cy="55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680632B-EC45-498D-A055-F87620D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4005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9B51E-BB88-42A6-B424-1C246CF0C8EB}"/>
              </a:ext>
            </a:extLst>
          </p:cNvPr>
          <p:cNvSpPr txBox="1"/>
          <p:nvPr/>
        </p:nvSpPr>
        <p:spPr>
          <a:xfrm>
            <a:off x="6156176" y="205738"/>
            <a:ext cx="2304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preview button to see what your reply will look like</a:t>
            </a:r>
            <a:endParaRPr lang="en-GB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1D686B80-DE83-4DBC-8651-2ABE91B99A26}"/>
              </a:ext>
            </a:extLst>
          </p:cNvPr>
          <p:cNvSpPr/>
          <p:nvPr/>
        </p:nvSpPr>
        <p:spPr>
          <a:xfrm>
            <a:off x="2051720" y="332656"/>
            <a:ext cx="4032448" cy="229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A977D2-F76F-4607-B365-4C399F60DCFB}"/>
              </a:ext>
            </a:extLst>
          </p:cNvPr>
          <p:cNvCxnSpPr>
            <a:cxnSpLocks/>
          </p:cNvCxnSpPr>
          <p:nvPr/>
        </p:nvCxnSpPr>
        <p:spPr>
          <a:xfrm flipH="1">
            <a:off x="1835696" y="5039965"/>
            <a:ext cx="504057" cy="447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B40E022-19A1-4C2E-BB1E-04FE52EBCC70}"/>
              </a:ext>
            </a:extLst>
          </p:cNvPr>
          <p:cNvCxnSpPr>
            <a:cxnSpLocks/>
          </p:cNvCxnSpPr>
          <p:nvPr/>
        </p:nvCxnSpPr>
        <p:spPr>
          <a:xfrm flipH="1">
            <a:off x="3585803" y="5039965"/>
            <a:ext cx="266119" cy="6673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F6987F1-A9BC-4A0D-831A-8F6436EA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26" y="5624352"/>
            <a:ext cx="2110923" cy="1028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21C792-6E7C-4ACE-B3E8-A8DCE7123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23" y="1406067"/>
            <a:ext cx="4687100" cy="46146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2A8CB4-AA84-48C4-9D99-B4791A50982F}"/>
              </a:ext>
            </a:extLst>
          </p:cNvPr>
          <p:cNvCxnSpPr>
            <a:cxnSpLocks/>
          </p:cNvCxnSpPr>
          <p:nvPr/>
        </p:nvCxnSpPr>
        <p:spPr>
          <a:xfrm>
            <a:off x="1475656" y="1554967"/>
            <a:ext cx="3248422" cy="713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50A7AD-6DD0-477A-8973-2F6C109C1CD4}"/>
              </a:ext>
            </a:extLst>
          </p:cNvPr>
          <p:cNvCxnSpPr/>
          <p:nvPr/>
        </p:nvCxnSpPr>
        <p:spPr>
          <a:xfrm>
            <a:off x="1470845" y="4003356"/>
            <a:ext cx="3132000" cy="481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E3A934A-742E-4300-BE4C-D54E98407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133" y="5818946"/>
            <a:ext cx="2057578" cy="8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0E7BFE-2780-4321-8B1A-15A512901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19" y="404664"/>
            <a:ext cx="3939881" cy="5921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18C44-6BA9-404F-8630-6C7F2C0D6FCF}"/>
              </a:ext>
            </a:extLst>
          </p:cNvPr>
          <p:cNvSpPr txBox="1"/>
          <p:nvPr/>
        </p:nvSpPr>
        <p:spPr>
          <a:xfrm>
            <a:off x="5724128" y="836712"/>
            <a:ext cx="2952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 you get this green tick after submitting your reply. This means we have received it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DD1D4-29AA-4284-A82B-F2B3C190EF13}"/>
              </a:ext>
            </a:extLst>
          </p:cNvPr>
          <p:cNvSpPr txBox="1"/>
          <p:nvPr/>
        </p:nvSpPr>
        <p:spPr>
          <a:xfrm>
            <a:off x="6027003" y="4437112"/>
            <a:ext cx="2346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have 30mins to edit before it is sent to our moderators. Update the text and press “save edits”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5AEFBC-DDE8-4C39-8D3D-7EF14294EF9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974776" y="1052736"/>
            <a:ext cx="1749352" cy="384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A7D97C-B65B-49B9-8E76-89C65B19627E}"/>
              </a:ext>
            </a:extLst>
          </p:cNvPr>
          <p:cNvCxnSpPr>
            <a:cxnSpLocks/>
          </p:cNvCxnSpPr>
          <p:nvPr/>
        </p:nvCxnSpPr>
        <p:spPr>
          <a:xfrm flipH="1">
            <a:off x="4282086" y="4869160"/>
            <a:ext cx="1586058" cy="960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4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691BFB-D950-40CC-875A-AD76285A3464}"/>
              </a:ext>
            </a:extLst>
          </p:cNvPr>
          <p:cNvSpPr/>
          <p:nvPr/>
        </p:nvSpPr>
        <p:spPr>
          <a:xfrm>
            <a:off x="312766" y="35333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C9FBD-BCB0-4AD6-A6B5-456CBB412794}"/>
              </a:ext>
            </a:extLst>
          </p:cNvPr>
          <p:cNvSpPr txBox="1"/>
          <p:nvPr/>
        </p:nvSpPr>
        <p:spPr>
          <a:xfrm>
            <a:off x="827584" y="836712"/>
            <a:ext cx="6192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5B1E45"/>
                </a:solidFill>
              </a:rPr>
              <a:t>How do I access support around Care Opinion?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05BE55-16C9-49B4-B636-D3DF8EB7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221088"/>
            <a:ext cx="7436192" cy="2056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33EAF-BDB4-4960-B8A5-A0FE78AB9395}"/>
              </a:ext>
            </a:extLst>
          </p:cNvPr>
          <p:cNvSpPr txBox="1"/>
          <p:nvPr/>
        </p:nvSpPr>
        <p:spPr>
          <a:xfrm>
            <a:off x="683568" y="1412776"/>
            <a:ext cx="5472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your CO lead within your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the ‘Help’ in your navigation drawer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the support pages – in the website footer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Register for a ‘How to…’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the support team at Care Opinion</a:t>
            </a:r>
          </a:p>
          <a:p>
            <a:endParaRPr lang="en-GB" dirty="0"/>
          </a:p>
          <a:p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</a:rPr>
              <a:t>email </a:t>
            </a:r>
            <a:r>
              <a:rPr lang="en-GB" sz="2400" b="0" i="0" dirty="0">
                <a:solidFill>
                  <a:srgbClr val="444444"/>
                </a:solidFill>
                <a:effectLst/>
                <a:latin typeface="MuseoSans500"/>
                <a:hlinkClick r:id="rId3"/>
              </a:rPr>
              <a:t>info@careopinion.org.uk</a:t>
            </a:r>
            <a:endParaRPr lang="en-GB" sz="2400" b="0" i="0" dirty="0">
              <a:solidFill>
                <a:srgbClr val="444444"/>
              </a:solidFill>
              <a:effectLst/>
              <a:latin typeface="MuseoSans500"/>
            </a:endParaRP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2E2E8E-8515-40DE-80CF-475491CCD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790" y="1534566"/>
            <a:ext cx="2879793" cy="21563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7176" y="2875002"/>
            <a:ext cx="6517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B10059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1A3B83-D4DC-4D3C-9220-1C0CD6CD2174}"/>
              </a:ext>
            </a:extLst>
          </p:cNvPr>
          <p:cNvSpPr/>
          <p:nvPr/>
        </p:nvSpPr>
        <p:spPr>
          <a:xfrm>
            <a:off x="312766" y="35333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5B916-3BBB-4326-ABF5-4C944F0430DE}"/>
              </a:ext>
            </a:extLst>
          </p:cNvPr>
          <p:cNvSpPr txBox="1"/>
          <p:nvPr/>
        </p:nvSpPr>
        <p:spPr>
          <a:xfrm>
            <a:off x="784593" y="5661248"/>
            <a:ext cx="8046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Blog post: </a:t>
            </a:r>
            <a:r>
              <a:rPr lang="en-GB" dirty="0">
                <a:hlinkClick r:id="rId2"/>
              </a:rPr>
              <a:t>Launch of Care Opinion in Ireland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88" t="4342" r="-22399" b="-2171"/>
          <a:stretch/>
        </p:blipFill>
        <p:spPr>
          <a:xfrm>
            <a:off x="11215" y="0"/>
            <a:ext cx="12745416" cy="7013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B45C-8C7B-4FD7-85BA-0E639B2DB6F0}"/>
              </a:ext>
            </a:extLst>
          </p:cNvPr>
          <p:cNvSpPr txBox="1"/>
          <p:nvPr/>
        </p:nvSpPr>
        <p:spPr>
          <a:xfrm>
            <a:off x="6012160" y="378904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717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9530-4E1B-4D2D-A42C-D29FD607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400" b="1" dirty="0">
                <a:solidFill>
                  <a:srgbClr val="B100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E15317-F632-4ED0-A964-AE6BCFD4B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1878025"/>
            <a:ext cx="728315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Generating stories on Care Opinion – Promotion within services</a:t>
            </a:r>
          </a:p>
          <a:p>
            <a:pPr eaLnBrk="0" hangingPunct="0">
              <a:spcBef>
                <a:spcPct val="0"/>
              </a:spcBef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your log in – Updating your profile &amp; finding your service</a:t>
            </a:r>
          </a:p>
          <a:p>
            <a:pPr eaLnBrk="0" hangingPunct="0">
              <a:spcBef>
                <a:spcPct val="0"/>
              </a:spcBef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Responding to a story on Care Opinion</a:t>
            </a:r>
          </a:p>
          <a:p>
            <a:pPr eaLnBrk="0" hangingPunct="0">
              <a:spcBef>
                <a:spcPct val="0"/>
              </a:spcBef>
            </a:pPr>
            <a:endParaRPr lang="en-GB" sz="2400" dirty="0">
              <a:solidFill>
                <a:srgbClr val="5B1E4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rgbClr val="5B1E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383CA1-E9F7-468B-AE61-9968C8B98562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8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3BBE4C-9708-4F0D-80DC-896D85C0B4A3}"/>
              </a:ext>
            </a:extLst>
          </p:cNvPr>
          <p:cNvSpPr/>
          <p:nvPr/>
        </p:nvSpPr>
        <p:spPr>
          <a:xfrm>
            <a:off x="1073847" y="1393996"/>
            <a:ext cx="7603958" cy="46166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sz="2100" dirty="0"/>
              <a:t>Online </a:t>
            </a:r>
            <a:r>
              <a:rPr lang="en-GB" sz="2100" dirty="0">
                <a:hlinkClick r:id="rId3"/>
              </a:rPr>
              <a:t>careopinion.ie</a:t>
            </a:r>
            <a:r>
              <a:rPr lang="en-GB" sz="2100" dirty="0"/>
              <a:t> </a:t>
            </a:r>
            <a:endParaRPr lang="en-GB" sz="2100" u="sng" dirty="0">
              <a:solidFill>
                <a:srgbClr val="0070C0"/>
              </a:solidFill>
            </a:endParaRPr>
          </a:p>
          <a:p>
            <a:pPr marL="385763" indent="-385763">
              <a:buFont typeface="+mj-lt"/>
              <a:buAutoNum type="arabicPeriod"/>
            </a:pPr>
            <a:r>
              <a:rPr lang="en-GB" sz="2100" dirty="0"/>
              <a:t>Freepost leaflets</a:t>
            </a:r>
            <a:endParaRPr lang="en-GB" sz="2100" dirty="0">
              <a:cs typeface="Calibri"/>
            </a:endParaRPr>
          </a:p>
          <a:p>
            <a:pPr marL="385763" indent="-385763">
              <a:buFont typeface="+mj-lt"/>
              <a:buAutoNum type="arabicPeriod"/>
            </a:pPr>
            <a:r>
              <a:rPr lang="en-GB" sz="2100" dirty="0"/>
              <a:t>Via a Kiosk link/Invitation Links</a:t>
            </a:r>
            <a:endParaRPr lang="en-GB" sz="2100" dirty="0">
              <a:cs typeface="Calibri"/>
            </a:endParaRPr>
          </a:p>
          <a:p>
            <a:pPr marL="385763" indent="-385763">
              <a:buFont typeface="+mj-lt"/>
              <a:buAutoNum type="arabicPeriod"/>
            </a:pPr>
            <a:r>
              <a:rPr lang="en-GB" sz="2100" dirty="0"/>
              <a:t>With support from Volunteers</a:t>
            </a:r>
            <a:endParaRPr lang="en-GB" sz="2100" dirty="0">
              <a:cs typeface="Calibri"/>
            </a:endParaRPr>
          </a:p>
          <a:p>
            <a:endParaRPr lang="en-GB" sz="2100" dirty="0"/>
          </a:p>
          <a:p>
            <a:endParaRPr lang="en-GB" sz="2100" dirty="0"/>
          </a:p>
          <a:p>
            <a:endParaRPr lang="en-GB" sz="2100" dirty="0"/>
          </a:p>
          <a:p>
            <a:r>
              <a:rPr lang="en-GB" sz="2100" dirty="0"/>
              <a:t>All stories are subject to moderation and are uploaded to the website</a:t>
            </a:r>
          </a:p>
          <a:p>
            <a:endParaRPr lang="en-GB" sz="2100" dirty="0">
              <a:cs typeface="Calibri"/>
            </a:endParaRPr>
          </a:p>
          <a:p>
            <a:r>
              <a:rPr lang="en-GB" sz="2100" dirty="0">
                <a:cs typeface="Calibri"/>
              </a:rPr>
              <a:t>Care Opinion is a social enterprise and independent from the HSE. We want people to be able to share their experiences of health &amp; care in ways that are safe &amp; simple and lead to learning &amp; change.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AA7212-1EAC-42E7-9E5B-EF313CF83502}"/>
              </a:ext>
            </a:extLst>
          </p:cNvPr>
          <p:cNvSpPr/>
          <p:nvPr/>
        </p:nvSpPr>
        <p:spPr>
          <a:xfrm>
            <a:off x="467544" y="476672"/>
            <a:ext cx="5698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5B1E45"/>
                </a:solidFill>
              </a:rPr>
              <a:t>4 ways of sharing a 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B816B-09F8-44B4-A21D-2BD68B7B8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" y="3717032"/>
            <a:ext cx="462506" cy="479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1824E-CED6-43B1-BA46-2AF4EA119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5" y="4797152"/>
            <a:ext cx="462506" cy="47971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7B5B31-8FA8-4E5A-98E4-58DEE7DF11A6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1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1CA6E-E17E-4F8B-95E7-5DF36818D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1" y="404664"/>
            <a:ext cx="8769114" cy="6264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6C1B98-FA2A-4CEB-8AA4-B8E976E90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" y="404664"/>
            <a:ext cx="8868525" cy="61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42A2AE-68A3-42DE-A465-F12BD2261D5B}"/>
              </a:ext>
            </a:extLst>
          </p:cNvPr>
          <p:cNvSpPr/>
          <p:nvPr/>
        </p:nvSpPr>
        <p:spPr>
          <a:xfrm>
            <a:off x="364872" y="4631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5B1E45"/>
                </a:solidFill>
              </a:rPr>
              <a:t>Kiosk mode (Feedback link)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2C0C3-08D7-4A96-9545-FB10D31C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2" y="1126422"/>
            <a:ext cx="4396488" cy="43498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2DD10A-F138-41A2-A081-9E6AB083E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085" y="2060848"/>
            <a:ext cx="4024238" cy="44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0B3234-53F7-4C23-AE6A-367FF9292873}"/>
              </a:ext>
            </a:extLst>
          </p:cNvPr>
          <p:cNvSpPr/>
          <p:nvPr/>
        </p:nvSpPr>
        <p:spPr>
          <a:xfrm>
            <a:off x="692796" y="1772816"/>
            <a:ext cx="7836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Text or email the kiosk mode </a:t>
            </a:r>
            <a:r>
              <a:rPr lang="en-GB"/>
              <a:t>Invitation link out </a:t>
            </a:r>
            <a:r>
              <a:rPr lang="en-GB" dirty="0"/>
              <a:t>to ask for feedback: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i="1" dirty="0"/>
              <a:t>“We’d love to hear your story of using our service, Tell us </a:t>
            </a:r>
          </a:p>
          <a:p>
            <a:pPr algn="ctr"/>
            <a:r>
              <a:rPr lang="en-GB" i="1" dirty="0"/>
              <a:t>what was good or what could be improved at Care Opinion using the link below: </a:t>
            </a:r>
            <a:r>
              <a:rPr lang="en-GB" i="1" dirty="0">
                <a:hlinkClick r:id="rId2"/>
              </a:rPr>
              <a:t>https://www.careopinion.ie/kiosk/</a:t>
            </a:r>
            <a:r>
              <a:rPr lang="en-GB" i="1" dirty="0" err="1">
                <a:hlinkClick r:id="rId2"/>
              </a:rPr>
              <a:t>donegal</a:t>
            </a:r>
            <a:r>
              <a:rPr lang="en-GB" i="1" dirty="0">
                <a:hlinkClick r:id="rId2"/>
              </a:rPr>
              <a:t>-mental-health</a:t>
            </a:r>
            <a:r>
              <a:rPr lang="en-GB" i="1" dirty="0"/>
              <a:t>”</a:t>
            </a:r>
          </a:p>
          <a:p>
            <a:pPr algn="ctr"/>
            <a:r>
              <a:rPr lang="en-GB" i="1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AD2AE9-FC2A-4B42-9A7B-6CAF44D8D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668966"/>
            <a:ext cx="2478881" cy="175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30CBD-246A-472C-8AF9-0FEBC0FBC21C}"/>
              </a:ext>
            </a:extLst>
          </p:cNvPr>
          <p:cNvSpPr/>
          <p:nvPr/>
        </p:nvSpPr>
        <p:spPr>
          <a:xfrm>
            <a:off x="513634" y="604351"/>
            <a:ext cx="72987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>
                <a:solidFill>
                  <a:srgbClr val="5B1E45"/>
                </a:solidFill>
              </a:rPr>
              <a:t>Other use for Kiosk Mode/Invitation Links</a:t>
            </a:r>
            <a:endParaRPr lang="en-GB" sz="27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A23DD7-98A8-4ABF-8E12-D0B06E4E909C}"/>
              </a:ext>
            </a:extLst>
          </p:cNvPr>
          <p:cNvSpPr/>
          <p:nvPr/>
        </p:nvSpPr>
        <p:spPr>
          <a:xfrm>
            <a:off x="312766" y="35333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438BA-725F-4BCF-B375-2C58D41E74A8}"/>
              </a:ext>
            </a:extLst>
          </p:cNvPr>
          <p:cNvSpPr txBox="1"/>
          <p:nvPr/>
        </p:nvSpPr>
        <p:spPr>
          <a:xfrm>
            <a:off x="1331639" y="57467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How to use Kiosk mode after a remote consultation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4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24B29-9054-45CD-813A-D06345DE1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4663844" cy="5913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F20CC6-9CC4-4F96-ABD4-44BE5CCAA414}"/>
              </a:ext>
            </a:extLst>
          </p:cNvPr>
          <p:cNvSpPr txBox="1"/>
          <p:nvPr/>
        </p:nvSpPr>
        <p:spPr>
          <a:xfrm>
            <a:off x="5292080" y="269033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Staff &amp; Volunteer resources on the Care Opinion site:</a:t>
            </a:r>
          </a:p>
          <a:p>
            <a:r>
              <a:rPr lang="en-GB" dirty="0">
                <a:hlinkClick r:id="rId3"/>
              </a:rPr>
              <a:t>Click this 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67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3B8DEA-43B2-484B-AD60-4FA2A67934A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7982272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Let people know about Care Opinion as a way to give feedback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Show people the website and how it works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Let people see stories already shared about the service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Explain why the service would like to hear feedback and what they will do with it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Help people to login &amp; support people to share their story on the website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Help people to write their story and put this on the website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sure responses get back to people who don’t have internet access.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83BB6-CD29-4A93-966F-2EF3B29B658F}"/>
              </a:ext>
            </a:extLst>
          </p:cNvPr>
          <p:cNvSpPr txBox="1"/>
          <p:nvPr/>
        </p:nvSpPr>
        <p:spPr>
          <a:xfrm>
            <a:off x="971600" y="681036"/>
            <a:ext cx="4968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10059"/>
                </a:solidFill>
              </a:rPr>
              <a:t>Volunteers can:</a:t>
            </a:r>
            <a:endParaRPr lang="en-GB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4E2B7D-F6E1-478A-BAFC-2331E4DD047C}"/>
              </a:ext>
            </a:extLst>
          </p:cNvPr>
          <p:cNvSpPr/>
          <p:nvPr/>
        </p:nvSpPr>
        <p:spPr>
          <a:xfrm>
            <a:off x="302005" y="302004"/>
            <a:ext cx="8518467" cy="6151332"/>
          </a:xfrm>
          <a:prstGeom prst="roundRect">
            <a:avLst>
              <a:gd name="adj" fmla="val 2656"/>
            </a:avLst>
          </a:prstGeom>
          <a:noFill/>
          <a:ln w="28575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2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9199-D5D8-482B-B572-2C9CCC530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3" y="620688"/>
            <a:ext cx="8937473" cy="590465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9A17894-51D6-4AA9-8796-D998F06C35A6}"/>
              </a:ext>
            </a:extLst>
          </p:cNvPr>
          <p:cNvSpPr/>
          <p:nvPr/>
        </p:nvSpPr>
        <p:spPr>
          <a:xfrm>
            <a:off x="7812360" y="476672"/>
            <a:ext cx="1331640" cy="86409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7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480776-5128-43a3-b677-12ebb2d77427" xsi:nil="true"/>
    <lcf76f155ced4ddcb4097134ff3c332f xmlns="f47fa861-369f-4035-a868-dd727a8f1eb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F00399-BC80-4356-B447-469D3BFC7488}">
  <ds:schemaRefs>
    <ds:schemaRef ds:uri="http://schemas.microsoft.com/office/2006/metadata/properties"/>
    <ds:schemaRef ds:uri="http://schemas.microsoft.com/office/infopath/2007/PartnerControls"/>
    <ds:schemaRef ds:uri="db480776-5128-43a3-b677-12ebb2d77427"/>
    <ds:schemaRef ds:uri="f47fa861-369f-4035-a868-dd727a8f1ebe"/>
  </ds:schemaRefs>
</ds:datastoreItem>
</file>

<file path=customXml/itemProps2.xml><?xml version="1.0" encoding="utf-8"?>
<ds:datastoreItem xmlns:ds="http://schemas.openxmlformats.org/officeDocument/2006/customXml" ds:itemID="{ABECA5B3-C652-4B3C-8D05-5593C6BD8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FBD854-A095-4B44-A23F-553F52F76F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65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MuseoSans500</vt:lpstr>
      <vt:lpstr>Default Design</vt:lpstr>
      <vt:lpstr>PowerPoint Presentation</vt:lpstr>
      <vt:lpstr>Aims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Ashurst</dc:creator>
  <cp:lastModifiedBy>Tracy Molloy</cp:lastModifiedBy>
  <cp:revision>4</cp:revision>
  <dcterms:created xsi:type="dcterms:W3CDTF">2019-04-17T15:49:29Z</dcterms:created>
  <dcterms:modified xsi:type="dcterms:W3CDTF">2023-01-13T11:47:45Z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  <property fmtid="{D5CDD505-2E9C-101B-9397-08002B2CF9AE}" pid="3" name="MediaServiceImageTags">
    <vt:lpwstr/>
  </property>
</Properties>
</file>