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657" r:id="rId2"/>
    <p:sldId id="668" r:id="rId3"/>
    <p:sldId id="669" r:id="rId4"/>
    <p:sldId id="667" r:id="rId5"/>
    <p:sldId id="722" r:id="rId6"/>
    <p:sldId id="658" r:id="rId7"/>
    <p:sldId id="721" r:id="rId8"/>
    <p:sldId id="720" r:id="rId9"/>
    <p:sldId id="512" r:id="rId10"/>
    <p:sldId id="538" r:id="rId11"/>
    <p:sldId id="624" r:id="rId12"/>
    <p:sldId id="666" r:id="rId13"/>
    <p:sldId id="280" r:id="rId14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F9B290-A34D-4FCC-BE57-384B85A7E246}">
          <p14:sldIdLst>
            <p14:sldId id="657"/>
            <p14:sldId id="668"/>
            <p14:sldId id="669"/>
            <p14:sldId id="667"/>
            <p14:sldId id="722"/>
            <p14:sldId id="658"/>
            <p14:sldId id="721"/>
            <p14:sldId id="720"/>
            <p14:sldId id="512"/>
            <p14:sldId id="538"/>
            <p14:sldId id="624"/>
            <p14:sldId id="666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D5B"/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109" d="100"/>
          <a:sy n="109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nro" userId="1ad2e850bc443176" providerId="LiveId" clId="{02BF3D56-A4EC-4EBE-9ECF-6F397F45804E}"/>
    <pc:docChg chg="addSld modSld modSection">
      <pc:chgData name="James Munro" userId="1ad2e850bc443176" providerId="LiveId" clId="{02BF3D56-A4EC-4EBE-9ECF-6F397F45804E}" dt="2021-05-05T12:56:19.134" v="2" actId="1076"/>
      <pc:docMkLst>
        <pc:docMk/>
      </pc:docMkLst>
      <pc:sldChg chg="addSp modSp new mod">
        <pc:chgData name="James Munro" userId="1ad2e850bc443176" providerId="LiveId" clId="{02BF3D56-A4EC-4EBE-9ECF-6F397F45804E}" dt="2021-05-05T12:56:19.134" v="2" actId="1076"/>
        <pc:sldMkLst>
          <pc:docMk/>
          <pc:sldMk cId="879920935" sldId="722"/>
        </pc:sldMkLst>
        <pc:picChg chg="add mod">
          <ac:chgData name="James Munro" userId="1ad2e850bc443176" providerId="LiveId" clId="{02BF3D56-A4EC-4EBE-9ECF-6F397F45804E}" dt="2021-05-05T12:56:19.134" v="2" actId="1076"/>
          <ac:picMkLst>
            <pc:docMk/>
            <pc:sldMk cId="879920935" sldId="722"/>
            <ac:picMk id="3" creationId="{37821227-1A16-4B54-B8EB-C7B1B160BFE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F76E8-0FC3-4C54-B9CA-3F19A68014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40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1988840"/>
            <a:ext cx="7772400" cy="2556254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B10053"/>
                </a:solidFill>
              </a:rPr>
              <a:t>Care Opinion launch</a:t>
            </a:r>
            <a:br>
              <a:rPr lang="en-US" altLang="en-US" sz="4000" dirty="0">
                <a:solidFill>
                  <a:srgbClr val="B10053"/>
                </a:solidFill>
              </a:rPr>
            </a:br>
            <a:r>
              <a:rPr lang="en-US" altLang="en-US" sz="3200" dirty="0">
                <a:solidFill>
                  <a:srgbClr val="B10053"/>
                </a:solidFill>
              </a:rPr>
              <a:t>for Sligo, Leitrim and Donegal </a:t>
            </a:r>
            <a:br>
              <a:rPr lang="en-US" altLang="en-US" sz="3200" dirty="0">
                <a:solidFill>
                  <a:srgbClr val="B10053"/>
                </a:solidFill>
              </a:rPr>
            </a:br>
            <a:r>
              <a:rPr lang="en-US" altLang="en-US" sz="3200" dirty="0">
                <a:solidFill>
                  <a:srgbClr val="B10053"/>
                </a:solidFill>
              </a:rPr>
              <a:t>Mental Health Services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085184"/>
            <a:ext cx="7016750" cy="1296144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51173E"/>
                </a:solidFill>
              </a:rPr>
              <a:t>James Munro, CEO, Care Opinion CIC</a:t>
            </a:r>
          </a:p>
          <a:p>
            <a:pPr algn="l"/>
            <a:r>
              <a:rPr lang="en-GB" altLang="en-US" sz="2000" dirty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en-GB" altLang="en-US" sz="2000" dirty="0">
                <a:solidFill>
                  <a:srgbClr val="51173E"/>
                </a:solidFill>
              </a:rPr>
              <a:t>jamesfm55</a:t>
            </a:r>
          </a:p>
          <a:p>
            <a:pPr algn="l"/>
            <a:r>
              <a:rPr lang="en-GB" altLang="en-US" sz="2000" dirty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en-GB" altLang="en-US" sz="2000" dirty="0">
                <a:solidFill>
                  <a:srgbClr val="B10053"/>
                </a:solidFill>
              </a:rPr>
              <a:t>careopinion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CE1E79-A4C1-4BAC-A2DB-FAD90FB2D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48681"/>
            <a:ext cx="2016150" cy="81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11832"/>
            <a:ext cx="918051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08520" y="4276725"/>
            <a:ext cx="9361040" cy="268066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“As we’ve been on a journey, so have the users and carers been on a journey. They now have trust in us, to know that we do want to hear it, warts and all, and that we will work on what the issue is.”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Jenny Newman and Sue Dyke, public engagement</a:t>
            </a:r>
          </a:p>
        </p:txBody>
      </p:sp>
    </p:spTree>
    <p:extLst>
      <p:ext uri="{BB962C8B-B14F-4D97-AF65-F5344CB8AC3E}">
        <p14:creationId xmlns:p14="http://schemas.microsoft.com/office/powerpoint/2010/main" val="33738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198"/>
            <a:ext cx="9144000" cy="54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7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111DD-4FF2-41FC-94EC-1562A8972A3B}"/>
              </a:ext>
            </a:extLst>
          </p:cNvPr>
          <p:cNvSpPr txBox="1"/>
          <p:nvPr/>
        </p:nvSpPr>
        <p:spPr>
          <a:xfrm>
            <a:off x="4644008" y="2204864"/>
            <a:ext cx="4016586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2800" b="0" dirty="0">
                <a:solidFill>
                  <a:srgbClr val="B10053"/>
                </a:solidFill>
                <a:latin typeface="+mj-lt"/>
                <a:ea typeface="+mj-ea"/>
                <a:cs typeface="+mj-cs"/>
              </a:rPr>
              <a:t>“It’s brilliant for the patients but it’s also brilliant for the staff, because they can see the feedback. </a:t>
            </a:r>
          </a:p>
          <a:p>
            <a:pPr algn="l"/>
            <a:r>
              <a:rPr lang="en-GB" sz="2800" dirty="0">
                <a:solidFill>
                  <a:srgbClr val="B10053"/>
                </a:solidFill>
                <a:latin typeface="+mj-lt"/>
                <a:ea typeface="+mj-ea"/>
                <a:cs typeface="+mj-cs"/>
              </a:rPr>
              <a:t>And then they want to make it better</a:t>
            </a:r>
            <a:r>
              <a:rPr lang="en-GB" sz="2800" b="0" dirty="0">
                <a:solidFill>
                  <a:srgbClr val="B10053"/>
                </a:solidFill>
                <a:latin typeface="+mj-lt"/>
                <a:ea typeface="+mj-ea"/>
                <a:cs typeface="+mj-cs"/>
              </a:rPr>
              <a:t>.”</a:t>
            </a:r>
            <a:endParaRPr lang="en-GB" b="0" dirty="0">
              <a:solidFill>
                <a:srgbClr val="B10053"/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GB" b="0" dirty="0">
              <a:solidFill>
                <a:srgbClr val="B10053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GB" sz="1800" b="0" i="1" dirty="0">
                <a:solidFill>
                  <a:srgbClr val="B10053"/>
                </a:solidFill>
                <a:latin typeface="+mj-lt"/>
                <a:ea typeface="+mj-ea"/>
                <a:cs typeface="+mj-cs"/>
              </a:rPr>
              <a:t>Dr Deborah Colvin, general practitioner, The Lawson  Practice</a:t>
            </a:r>
          </a:p>
        </p:txBody>
      </p:sp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32BA2C6D-C8DC-40E6-B69F-66267FA4E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4266085" cy="689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6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B9B3EC-BEC4-4555-9E93-3B6F3684D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13145"/>
            <a:ext cx="7344816" cy="520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1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3141BB-CD5A-4F79-B137-BEBD3625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Welcome!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7499EEC-5AAB-4277-B5A1-8CC7121F6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130398"/>
              </p:ext>
            </p:extLst>
          </p:nvPr>
        </p:nvGraphicFramePr>
        <p:xfrm>
          <a:off x="457200" y="1600200"/>
          <a:ext cx="8229600" cy="438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4520">
                  <a:extLst>
                    <a:ext uri="{9D8B030D-6E8A-4147-A177-3AD203B41FA5}">
                      <a16:colId xmlns:a16="http://schemas.microsoft.com/office/drawing/2014/main" val="1976440340"/>
                    </a:ext>
                  </a:extLst>
                </a:gridCol>
                <a:gridCol w="6635080">
                  <a:extLst>
                    <a:ext uri="{9D8B030D-6E8A-4147-A177-3AD203B41FA5}">
                      <a16:colId xmlns:a16="http://schemas.microsoft.com/office/drawing/2014/main" val="3583530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2-3pm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B40D5B"/>
                          </a:solidFill>
                        </a:rPr>
                        <a:t>Setting the scene</a:t>
                      </a:r>
                    </a:p>
                    <a:p>
                      <a:r>
                        <a:rPr lang="en-GB" dirty="0"/>
                        <a:t>Dr James Munro</a:t>
                      </a:r>
                      <a:r>
                        <a:rPr lang="en-GB" b="0" dirty="0"/>
                        <a:t>, CEO, Care Opinion</a:t>
                      </a: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Ed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O’Mahony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Executive Clinical Director, Sligo/Leitrim mental health services</a:t>
                      </a: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Ann O’Brien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National University of Ireland/Galway</a:t>
                      </a: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Maura Finnegan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Principal Clinical Psychologist, Donegal MH Services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12556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3 - 3:10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Comfort break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98366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3:10 - 3:30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Questions and discussion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669162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3:30 – 3:40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B40D5B"/>
                          </a:solidFill>
                        </a:rPr>
                        <a:t>Next steps</a:t>
                      </a: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Patrick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Nwaokorie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Area Lead for Mental Health Engagement, HSE</a:t>
                      </a: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 Hunt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Integration Development Manager, Care Opinion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4176232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56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69E0-9C3F-40C2-B81D-E0D29F0F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we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39A2-B6AC-4FDD-8DDD-FAECC67A8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will record the session</a:t>
            </a:r>
          </a:p>
          <a:p>
            <a:r>
              <a:rPr lang="en-GB" dirty="0"/>
              <a:t>We will share the recording and the slides on our blog afterwards</a:t>
            </a:r>
          </a:p>
          <a:p>
            <a:r>
              <a:rPr lang="en-GB" dirty="0"/>
              <a:t>We will email everyone with a link once the blog is published</a:t>
            </a:r>
          </a:p>
          <a:p>
            <a:r>
              <a:rPr lang="en-GB" dirty="0"/>
              <a:t>Feel free to post questions and comments in the chat box</a:t>
            </a:r>
          </a:p>
        </p:txBody>
      </p:sp>
    </p:spTree>
    <p:extLst>
      <p:ext uri="{BB962C8B-B14F-4D97-AF65-F5344CB8AC3E}">
        <p14:creationId xmlns:p14="http://schemas.microsoft.com/office/powerpoint/2010/main" val="16473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F75AD7-2F31-4EBF-BDCB-4D245506C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3" r="82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9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21227-1A16-4B54-B8EB-C7B1B160B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423"/>
            <a:ext cx="9144000" cy="622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2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/>
              <a:t>We want people to be able to share their experiences of health and care in ways which are </a:t>
            </a:r>
            <a:r>
              <a:rPr lang="en-GB" sz="3600" b="1" dirty="0">
                <a:solidFill>
                  <a:srgbClr val="FF0066"/>
                </a:solidFill>
              </a:rPr>
              <a:t>safe</a:t>
            </a:r>
            <a:r>
              <a:rPr lang="en-GB" sz="3600" dirty="0"/>
              <a:t>, </a:t>
            </a:r>
            <a:r>
              <a:rPr lang="en-GB" sz="3600" b="1" dirty="0">
                <a:solidFill>
                  <a:srgbClr val="FF0066"/>
                </a:solidFill>
              </a:rPr>
              <a:t>simple</a:t>
            </a:r>
            <a:r>
              <a:rPr lang="en-GB" sz="3600" dirty="0"/>
              <a:t>, and lead to </a:t>
            </a:r>
            <a:r>
              <a:rPr lang="en-GB" sz="3600" b="1" dirty="0">
                <a:solidFill>
                  <a:srgbClr val="FF0066"/>
                </a:solidFill>
              </a:rPr>
              <a:t>learning</a:t>
            </a:r>
            <a:r>
              <a:rPr lang="en-GB" sz="3600" dirty="0"/>
              <a:t> and </a:t>
            </a:r>
            <a:r>
              <a:rPr lang="en-GB" sz="3600" b="1" dirty="0">
                <a:solidFill>
                  <a:srgbClr val="FF0066"/>
                </a:solidFill>
              </a:rPr>
              <a:t>change</a:t>
            </a:r>
            <a:r>
              <a:rPr lang="en-GB" sz="3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55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/>
            <a:r>
              <a:rPr lang="en-GB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“It was a difficult time for me to go through and Care Opinion allowed me to control the speed and words rather than be rushed through Q&amp;As or tick box scenario where things don't quite fit.”</a:t>
            </a:r>
            <a:endParaRPr lang="en-GB" sz="3600" dirty="0">
              <a:solidFill>
                <a:srgbClr val="5A1B4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659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36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“The fact I did not have to give my name made it a lot easier to provide feedback. I find it hard to do it in person. </a:t>
            </a:r>
          </a:p>
          <a:p>
            <a:pPr algn="l">
              <a:spcAft>
                <a:spcPts val="1200"/>
              </a:spcAft>
            </a:pPr>
            <a:r>
              <a:rPr lang="en-GB" sz="36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I would like it to make changes.”</a:t>
            </a:r>
          </a:p>
        </p:txBody>
      </p:sp>
    </p:spTree>
    <p:extLst>
      <p:ext uri="{BB962C8B-B14F-4D97-AF65-F5344CB8AC3E}">
        <p14:creationId xmlns:p14="http://schemas.microsoft.com/office/powerpoint/2010/main" val="166841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652120" y="-99392"/>
            <a:ext cx="3600400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“More than just listening, it has helped us to focus on what we can change to improve our service.</a:t>
            </a:r>
          </a:p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We’ve learnt that Care Opinion gives patients a powerful voice, which in turn has empowered us.”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Lisa Metcalf</a:t>
            </a:r>
            <a:br>
              <a:rPr lang="en-GB" sz="2400" dirty="0">
                <a:solidFill>
                  <a:srgbClr val="FF0066"/>
                </a:solidFill>
              </a:rPr>
            </a:br>
            <a:r>
              <a:rPr lang="en-GB" sz="2400" dirty="0">
                <a:solidFill>
                  <a:srgbClr val="FF0066"/>
                </a:solidFill>
              </a:rPr>
              <a:t>podiatrist</a:t>
            </a:r>
          </a:p>
        </p:txBody>
      </p:sp>
    </p:spTree>
    <p:extLst>
      <p:ext uri="{BB962C8B-B14F-4D97-AF65-F5344CB8AC3E}">
        <p14:creationId xmlns:p14="http://schemas.microsoft.com/office/powerpoint/2010/main" val="37327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525de18-5557-4605-919d-1390bc8da796&quot;,&quot;TimeStamp&quot;:&quot;2018-12-06T21:49:10.9969405+00:00&quot;}"/>
</p:tagLst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2" ma:contentTypeDescription="Create a new document." ma:contentTypeScope="" ma:versionID="594ddb81a91e423d5cef516fc1752f4f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84736f3b0db54620d9383c2729c132be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A2F041-AC8C-495E-828E-9989FDED3A66}"/>
</file>

<file path=customXml/itemProps2.xml><?xml version="1.0" encoding="utf-8"?>
<ds:datastoreItem xmlns:ds="http://schemas.openxmlformats.org/officeDocument/2006/customXml" ds:itemID="{8FC2BC9A-4C99-4DEE-B43D-DCD6B25337B8}"/>
</file>

<file path=customXml/itemProps3.xml><?xml version="1.0" encoding="utf-8"?>
<ds:datastoreItem xmlns:ds="http://schemas.openxmlformats.org/officeDocument/2006/customXml" ds:itemID="{369212DC-B746-4E09-B101-C2C446253C21}"/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5577</TotalTime>
  <Words>406</Words>
  <Application>Microsoft Office PowerPoint</Application>
  <PresentationFormat>On-screen Show (4:3)</PresentationFormat>
  <Paragraphs>39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Veto Com</vt:lpstr>
      <vt:lpstr>PO-for-the-board</vt:lpstr>
      <vt:lpstr>Care Opinion launch for Sligo, Leitrim and Donegal  Mental Health Services</vt:lpstr>
      <vt:lpstr>Welcome!</vt:lpstr>
      <vt:lpstr>Before we start</vt:lpstr>
      <vt:lpstr>PowerPoint Presentation</vt:lpstr>
      <vt:lpstr>PowerPoint Presentation</vt:lpstr>
      <vt:lpstr>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352</cp:revision>
  <dcterms:created xsi:type="dcterms:W3CDTF">2009-01-20T20:54:59Z</dcterms:created>
  <dcterms:modified xsi:type="dcterms:W3CDTF">2021-05-05T12:56:40Z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</Properties>
</file>